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2"/>
  </p:notesMasterIdLst>
  <p:sldIdLst>
    <p:sldId id="282" r:id="rId2"/>
    <p:sldId id="286" r:id="rId3"/>
    <p:sldId id="285" r:id="rId4"/>
    <p:sldId id="291" r:id="rId5"/>
    <p:sldId id="290" r:id="rId6"/>
    <p:sldId id="289" r:id="rId7"/>
    <p:sldId id="288" r:id="rId8"/>
    <p:sldId id="287" r:id="rId9"/>
    <p:sldId id="292" r:id="rId10"/>
    <p:sldId id="28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88" autoAdjust="0"/>
  </p:normalViewPr>
  <p:slideViewPr>
    <p:cSldViewPr>
      <p:cViewPr varScale="1">
        <p:scale>
          <a:sx n="82" d="100"/>
          <a:sy n="82" d="100"/>
        </p:scale>
        <p:origin x="-146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DAA85-14FF-4E6C-81C0-56587A264FD4}" type="datetimeFigureOut">
              <a:rPr lang="ru-RU" smtClean="0"/>
              <a:t>06.07.2018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8E8DC-624E-4E56-84F1-13A784BFC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2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644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04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461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735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227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040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503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866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941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114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885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418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5.infourok.ru/uploads/ex/0827/00120986-89671a7e/hello_html_m727f39c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8"/>
            <a:ext cx="9144000" cy="6841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ds05.infourok.ru/uploads/ex/0827/00120986-89671a7e/hello_html_m727f39c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30872"/>
            <a:ext cx="9144000" cy="684123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364088" y="1052736"/>
            <a:ext cx="25922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Cambria" pitchFamily="18" charset="0"/>
              </a:rPr>
              <a:t>Внимание, дети! Дорога</a:t>
            </a:r>
            <a:r>
              <a:rPr lang="ru-RU" sz="3600" b="1" dirty="0">
                <a:latin typeface="Cambria" pitchFamily="18" charset="0"/>
              </a:rPr>
              <a:t>! </a:t>
            </a:r>
            <a:endParaRPr lang="ru-RU" dirty="0"/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4499992" y="4432853"/>
            <a:ext cx="3816424" cy="151216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smtClean="0">
                <a:latin typeface="Cambria" pitchFamily="18" charset="0"/>
              </a:rPr>
              <a:t>Составили</a:t>
            </a:r>
            <a:r>
              <a:rPr lang="ru-RU" sz="1800" dirty="0" smtClean="0">
                <a:latin typeface="Cambria" pitchFamily="18" charset="0"/>
              </a:rPr>
              <a:t>: воспитатели </a:t>
            </a:r>
          </a:p>
          <a:p>
            <a:pPr marL="0" indent="0">
              <a:buNone/>
            </a:pPr>
            <a:r>
              <a:rPr lang="ru-RU" sz="1800" dirty="0" smtClean="0">
                <a:latin typeface="Cambria" pitchFamily="18" charset="0"/>
              </a:rPr>
              <a:t>ГБДОУ НАО «ЦРР-ДС п. Искателей» </a:t>
            </a:r>
          </a:p>
          <a:p>
            <a:pPr marL="0" indent="0">
              <a:buNone/>
            </a:pPr>
            <a:r>
              <a:rPr lang="ru-RU" sz="1800" dirty="0" smtClean="0">
                <a:latin typeface="Cambria" pitchFamily="18" charset="0"/>
              </a:rPr>
              <a:t>Егорова Ирина Николаевна</a:t>
            </a:r>
          </a:p>
          <a:p>
            <a:pPr marL="0" indent="0">
              <a:buNone/>
            </a:pPr>
            <a:r>
              <a:rPr lang="ru-RU" sz="1800" dirty="0" smtClean="0">
                <a:latin typeface="Cambria" pitchFamily="18" charset="0"/>
              </a:rPr>
              <a:t>Титова Елена </a:t>
            </a:r>
            <a:r>
              <a:rPr lang="ru-RU" sz="1800" dirty="0" smtClean="0">
                <a:latin typeface="Cambria" pitchFamily="18" charset="0"/>
              </a:rPr>
              <a:t>Михайловна</a:t>
            </a:r>
            <a:endParaRPr lang="en-US" sz="1800" dirty="0" smtClean="0">
              <a:latin typeface="Cambria" pitchFamily="18" charset="0"/>
            </a:endParaRPr>
          </a:p>
          <a:p>
            <a:pPr marL="0" indent="0">
              <a:buNone/>
            </a:pPr>
            <a:r>
              <a:rPr lang="en-US" sz="1800" dirty="0">
                <a:latin typeface="Cambria" pitchFamily="18" charset="0"/>
              </a:rPr>
              <a:t> </a:t>
            </a:r>
            <a:r>
              <a:rPr lang="en-US" sz="1800" dirty="0" smtClean="0">
                <a:latin typeface="Cambria" pitchFamily="18" charset="0"/>
              </a:rPr>
              <a:t>        </a:t>
            </a:r>
            <a:r>
              <a:rPr lang="ru-RU" sz="1800" dirty="0" smtClean="0">
                <a:latin typeface="Cambria" pitchFamily="18" charset="0"/>
              </a:rPr>
              <a:t> </a:t>
            </a:r>
            <a:r>
              <a:rPr lang="ru-RU" sz="1800" dirty="0" smtClean="0">
                <a:latin typeface="Cambria" pitchFamily="18" charset="0"/>
              </a:rPr>
              <a:t>октябрь 2020 года</a:t>
            </a:r>
            <a:endParaRPr lang="ru-RU" sz="1800" dirty="0">
              <a:latin typeface="Cambria" pitchFamily="18" charset="0"/>
            </a:endParaRPr>
          </a:p>
        </p:txBody>
      </p:sp>
      <p:pic>
        <p:nvPicPr>
          <p:cNvPr id="6" name="Рисунок 5" descr="https://uchebnik.mos.ru/system_2/game_apps/icons/000/134/884/original/ef32e55a69c0762eeb984fec31a0e508.png"/>
          <p:cNvPicPr>
            <a:picLocks/>
          </p:cNvPicPr>
          <p:nvPr/>
        </p:nvPicPr>
        <p:blipFill>
          <a:blip r:embed="rId3" cstate="print"/>
          <a:srcRect t="3541" b="3541"/>
          <a:stretch>
            <a:fillRect/>
          </a:stretch>
        </p:blipFill>
        <p:spPr bwMode="auto">
          <a:xfrm>
            <a:off x="1619672" y="1055468"/>
            <a:ext cx="3397688" cy="33096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143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ds05.infourok.ru/uploads/ex/0827/00120986-89671a7e/hello_html_72350a0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82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979712" y="908720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i="1" dirty="0"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74238" y="1916832"/>
            <a:ext cx="412645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i="1" dirty="0" smtClean="0">
                <a:latin typeface="Cambria" pitchFamily="18" charset="0"/>
              </a:rPr>
              <a:t>Спасибо</a:t>
            </a:r>
            <a:endParaRPr lang="en-US" sz="4800" b="1" i="1" dirty="0" smtClean="0">
              <a:latin typeface="Cambria" pitchFamily="18" charset="0"/>
            </a:endParaRPr>
          </a:p>
          <a:p>
            <a:pPr algn="ctr"/>
            <a:r>
              <a:rPr lang="ru-RU" sz="4800" b="1" i="1" dirty="0" smtClean="0">
                <a:latin typeface="Cambria" pitchFamily="18" charset="0"/>
              </a:rPr>
              <a:t>за </a:t>
            </a:r>
            <a:r>
              <a:rPr lang="ru-RU" sz="4800" b="1" i="1" dirty="0">
                <a:latin typeface="Cambria" pitchFamily="18" charset="0"/>
              </a:rPr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3035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5.infourok.ru/uploads/ex/0827/00120986-89671a7e/hello_html_m727f39c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ds05.infourok.ru/uploads/ex/0827/00120986-89671a7e/hello_html_m727f39c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6" y="14888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475656" y="692696"/>
            <a:ext cx="6552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ambria" pitchFamily="18" charset="0"/>
              </a:rPr>
              <a:t>Цель: </a:t>
            </a:r>
            <a:r>
              <a:rPr lang="ru-RU" dirty="0">
                <a:latin typeface="Cambria" pitchFamily="18" charset="0"/>
              </a:rPr>
              <a:t>Формирование интереса к изучению правил дорожного движения посредством игр.</a:t>
            </a:r>
            <a:br>
              <a:rPr lang="ru-RU" dirty="0">
                <a:latin typeface="Cambria" pitchFamily="18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1859340"/>
            <a:ext cx="64087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ambria" pitchFamily="18" charset="0"/>
              </a:rPr>
              <a:t>Задачи: </a:t>
            </a:r>
            <a:r>
              <a:rPr lang="ru-RU" dirty="0">
                <a:latin typeface="Cambria" pitchFamily="18" charset="0"/>
              </a:rPr>
              <a:t>Закрепление знаний по ПДД и пропаганда основ безопасного поведения на дороге  (название и назначение дорожных знаков). Активизация словаря по теме.</a:t>
            </a:r>
          </a:p>
          <a:p>
            <a:r>
              <a:rPr lang="ru-RU" dirty="0">
                <a:latin typeface="Cambria" pitchFamily="18" charset="0"/>
              </a:rPr>
              <a:t>Развитие коммуникативных навыков, памяти, внимания, мышления, речевой активности, умения самостоятельно принимать решения.</a:t>
            </a:r>
          </a:p>
          <a:p>
            <a:r>
              <a:rPr lang="ru-RU" dirty="0">
                <a:latin typeface="Cambria" pitchFamily="18" charset="0"/>
              </a:rPr>
              <a:t>Воспитание грамотного пешехода.</a:t>
            </a:r>
          </a:p>
          <a:p>
            <a:endParaRPr lang="ru-RU" dirty="0"/>
          </a:p>
        </p:txBody>
      </p:sp>
      <p:pic>
        <p:nvPicPr>
          <p:cNvPr id="6" name="Рисунок 5" descr="https://f.nodacdn.net/34576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221088"/>
            <a:ext cx="1944216" cy="1944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347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5.infourok.ru/uploads/ex/0827/00120986-89671a7e/hello_html_m727f39c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907300" y="620688"/>
            <a:ext cx="74168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Cambria" pitchFamily="18" charset="0"/>
              </a:rPr>
              <a:t>Актуальность</a:t>
            </a:r>
            <a:r>
              <a:rPr lang="ru-RU" sz="1600" dirty="0">
                <a:latin typeface="Cambria" pitchFamily="18" charset="0"/>
              </a:rPr>
              <a:t/>
            </a:r>
            <a:br>
              <a:rPr lang="ru-RU" sz="1600" dirty="0">
                <a:latin typeface="Cambria" pitchFamily="18" charset="0"/>
              </a:rPr>
            </a:br>
            <a:r>
              <a:rPr lang="ru-RU" sz="1600" dirty="0">
                <a:latin typeface="Cambria" pitchFamily="18" charset="0"/>
              </a:rPr>
              <a:t>      Дети становятся частой причиной ДТП на дороге. Они не умеют предвидеть опасность, правильно оценить расстояние до приближающегося автомобиля. Очень часто переоценивают свои возможности, считая себя более быстрыми, более ловкими и сильными, чем есть на самом деле.  </a:t>
            </a:r>
            <a:br>
              <a:rPr lang="ru-RU" sz="1600" dirty="0">
                <a:latin typeface="Cambria" pitchFamily="18" charset="0"/>
              </a:rPr>
            </a:br>
            <a:r>
              <a:rPr lang="ru-RU" sz="1600" dirty="0">
                <a:latin typeface="Cambria" pitchFamily="18" charset="0"/>
              </a:rPr>
              <a:t>      Причины тому:  незнание детьми элементарных ПДД;  отсутствие навыков и привычки соблюдения ПДД для пешеходов, велосипедистов, пассажиров транспортных средств; недисциплинированность или невнимательность детей на улице;  недостаточный контроль взрослых за поведением детей на улице. </a:t>
            </a:r>
            <a:br>
              <a:rPr lang="ru-RU" sz="1600" dirty="0">
                <a:latin typeface="Cambria" pitchFamily="18" charset="0"/>
              </a:rPr>
            </a:br>
            <a:r>
              <a:rPr lang="ru-RU" sz="1600" dirty="0">
                <a:latin typeface="Cambria" pitchFamily="18" charset="0"/>
              </a:rPr>
              <a:t>     Дать ребенку основы дорожной безопасности задача не простая. Главный метод воспитания – это разъяснения даваемые родителями и их личный пример.</a:t>
            </a:r>
            <a:br>
              <a:rPr lang="ru-RU" sz="1600" dirty="0">
                <a:latin typeface="Cambria" pitchFamily="18" charset="0"/>
              </a:rPr>
            </a:br>
            <a:r>
              <a:rPr lang="ru-RU" sz="1600" dirty="0">
                <a:latin typeface="Cambria" pitchFamily="18" charset="0"/>
              </a:rPr>
              <a:t>     Необходимо научить ребенка соблюдать ПДД. Это должно быть доведено до автоматизма</a:t>
            </a:r>
            <a:r>
              <a:rPr lang="ru-RU" sz="1600" dirty="0" smtClean="0">
                <a:latin typeface="Cambria" pitchFamily="18" charset="0"/>
              </a:rPr>
              <a:t>.</a:t>
            </a:r>
            <a:endParaRPr lang="ru-RU" sz="1600" dirty="0"/>
          </a:p>
        </p:txBody>
      </p:sp>
      <p:pic>
        <p:nvPicPr>
          <p:cNvPr id="5" name="Рисунок 4" descr="http://40.lipetskddo.ru/files/images/%D0%9F%D0%94%D0%94%20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20" y="4414251"/>
            <a:ext cx="2880360" cy="16211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2347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ds05.infourok.ru/uploads/ex/0827/00120986-89671a7e/hello_html_72350a0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6810000" cy="44466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Cambria" pitchFamily="18" charset="0"/>
              </a:rPr>
              <a:t>Посвящение в юные пешеходы</a:t>
            </a:r>
            <a:endParaRPr lang="ru-RU" sz="2000" b="1" dirty="0">
              <a:latin typeface="Cambria" pitchFamily="18" charset="0"/>
            </a:endParaRPr>
          </a:p>
        </p:txBody>
      </p:sp>
      <p:pic>
        <p:nvPicPr>
          <p:cNvPr id="5" name="Picture 2" descr="C:\Users\Пользователь\Desktop\ДЕТИ  ноябрь-февораль\старшая Почемучки до ноября\20201028_1555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35"/>
          <a:stretch/>
        </p:blipFill>
        <p:spPr bwMode="auto">
          <a:xfrm rot="5400000">
            <a:off x="1152192" y="1227515"/>
            <a:ext cx="2202430" cy="21409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5" descr="C:\Users\Пользователь\Desktop\ДЕТИ  ноябрь-февораль\старшая Почемучки до ноября\20201028_15554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90"/>
          <a:stretch/>
        </p:blipFill>
        <p:spPr bwMode="auto">
          <a:xfrm rot="5400000">
            <a:off x="3470846" y="2241999"/>
            <a:ext cx="2202306" cy="22842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6" descr="C:\Users\Пользователь\Desktop\ДЕТИ  ноябрь-февораль\старшая Почемучки до ноября\20201028_15560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82"/>
          <a:stretch/>
        </p:blipFill>
        <p:spPr bwMode="auto">
          <a:xfrm rot="5400000">
            <a:off x="5877604" y="3636173"/>
            <a:ext cx="2264500" cy="22822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0444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ds05.infourok.ru/uploads/ex/0827/00120986-89671a7e/hello_html_72350a0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71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771800" y="692696"/>
            <a:ext cx="2791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Cambria" pitchFamily="18" charset="0"/>
              </a:rPr>
              <a:t>Задание № 1. </a:t>
            </a:r>
            <a:r>
              <a:rPr lang="ru-RU" b="1" dirty="0" smtClean="0">
                <a:latin typeface="Cambria" pitchFamily="18" charset="0"/>
              </a:rPr>
              <a:t>    Загадки</a:t>
            </a:r>
            <a:endParaRPr lang="ru-RU" b="1" dirty="0"/>
          </a:p>
        </p:txBody>
      </p:sp>
      <p:pic>
        <p:nvPicPr>
          <p:cNvPr id="4" name="Picture 2" descr="C:\Users\Пользователь\Desktop\ДЕТИ  ноябрь-февораль\старшая Почемучки до ноября\20201028_16145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4" r="43653" b="16531"/>
          <a:stretch/>
        </p:blipFill>
        <p:spPr bwMode="auto">
          <a:xfrm rot="5400000">
            <a:off x="1990331" y="937776"/>
            <a:ext cx="1945839" cy="29751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" name="Picture 3" descr="C:\Users\Пользователь\Desktop\ДЕТИ  ноябрь-февораль\старшая Почемучки до ноября\20201028_15534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1" t="2599" r="42454" b="15128"/>
          <a:stretch/>
        </p:blipFill>
        <p:spPr bwMode="auto">
          <a:xfrm rot="5400000">
            <a:off x="4774766" y="3156507"/>
            <a:ext cx="2080864" cy="33459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6" name="Picture 6" descr="https://www.uchmag.ru/upload/catalog/posob/_/k/_k_p_l-25_/images/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4606"/>
            <a:ext cx="1330093" cy="94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www.uchmag.ru/upload/catalog/posob/_/k/_k_p_l-25_/images/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706" y="2564904"/>
            <a:ext cx="1433635" cy="101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44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ds05.infourok.ru/uploads/ex/0827/00120986-89671a7e/hello_html_72350a0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27789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123728" y="69269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Cambria" pitchFamily="18" charset="0"/>
              </a:rPr>
              <a:t>Задание № 2. </a:t>
            </a:r>
            <a:r>
              <a:rPr lang="ru-RU" sz="2000" b="1" dirty="0" smtClean="0">
                <a:latin typeface="Cambria" pitchFamily="18" charset="0"/>
              </a:rPr>
              <a:t>Лаборатория</a:t>
            </a:r>
            <a:endParaRPr lang="ru-RU" sz="2000" b="1" dirty="0"/>
          </a:p>
        </p:txBody>
      </p:sp>
      <p:pic>
        <p:nvPicPr>
          <p:cNvPr id="4" name="Picture 2" descr="C:\Users\Пользователь\Desktop\ДЕТИ  ноябрь-февораль\старшая Почемучки до ноября\20201028_1607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7" r="35593" b="21797"/>
          <a:stretch/>
        </p:blipFill>
        <p:spPr bwMode="auto">
          <a:xfrm rot="5400000">
            <a:off x="1505818" y="1286293"/>
            <a:ext cx="2065093" cy="20220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Пользователь\Desktop\ДЕТИ  ноябрь-февораль\старшая Почемучки до ноября\20201028_16122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r="21609"/>
          <a:stretch/>
        </p:blipFill>
        <p:spPr bwMode="auto">
          <a:xfrm rot="5400000">
            <a:off x="2829534" y="3977048"/>
            <a:ext cx="1990173" cy="19616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Пользователь\Desktop\ДЕТИ  ноябрь-февораль\старшая Почемучки до ноября\20201028_16085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" r="21929" b="-353"/>
          <a:stretch/>
        </p:blipFill>
        <p:spPr bwMode="auto">
          <a:xfrm rot="5400000">
            <a:off x="4985493" y="1306696"/>
            <a:ext cx="2113070" cy="20759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Пользователь\Desktop\ДЕТИ  ноябрь-февораль\старшая Почемучки до ноября\20201028_16125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"/>
          <a:stretch/>
        </p:blipFill>
        <p:spPr bwMode="auto">
          <a:xfrm rot="5400000">
            <a:off x="5848983" y="4209547"/>
            <a:ext cx="1933806" cy="14849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44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ds05.infourok.ru/uploads/ex/0827/00120986-89671a7e/hello_html_72350a0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276466" y="69269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Cambria" pitchFamily="18" charset="0"/>
              </a:rPr>
              <a:t>Задание №3      Дорожный диктант.</a:t>
            </a:r>
            <a:br>
              <a:rPr lang="ru-RU" sz="2000" b="1" dirty="0">
                <a:latin typeface="Cambria" pitchFamily="18" charset="0"/>
              </a:rPr>
            </a:br>
            <a:endParaRPr lang="ru-RU" sz="2000" dirty="0"/>
          </a:p>
        </p:txBody>
      </p:sp>
      <p:pic>
        <p:nvPicPr>
          <p:cNvPr id="4" name="Picture 2" descr="C:\Users\Пользователь\Desktop\ДЕТИ  ноябрь-февораль\старшая Почемучки до ноября\20201028_16244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3"/>
          <a:stretch/>
        </p:blipFill>
        <p:spPr bwMode="auto">
          <a:xfrm rot="5400000">
            <a:off x="1450931" y="1463365"/>
            <a:ext cx="2353706" cy="19442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3" descr="C:\Users\Пользователь\Desktop\ДЕТИ  ноябрь-февораль\старшая Почемучки до ноября\20201028_16233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0"/>
          <a:stretch/>
        </p:blipFill>
        <p:spPr bwMode="auto">
          <a:xfrm rot="5400000">
            <a:off x="4790323" y="1472343"/>
            <a:ext cx="2399049" cy="19716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4" descr="C:\Users\Пользователь\Desktop\ДЕТИ  ноябрь-февораль\старшая Почемучки до ноября\20201028_16243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3"/>
          <a:stretch/>
        </p:blipFill>
        <p:spPr bwMode="auto">
          <a:xfrm rot="5400000">
            <a:off x="3168143" y="3979309"/>
            <a:ext cx="2142127" cy="20707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6" descr="http://xn----8sbknqqeq.xn--p1ai/components/com_jshopping/files/img_products/full_519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021361"/>
            <a:ext cx="913526" cy="93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ds03.infourok.ru/uploads/ex/02fe/00013b7d-066a6c74/hello_html_m270b043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66" y="3905958"/>
            <a:ext cx="1069595" cy="94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44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ds05.infourok.ru/uploads/ex/0827/00120986-89671a7e/hello_html_72350a0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" y="-3854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C:\Users\Пользователь\Desktop\ДЕТИ  ноябрь-февораль\старшая Почемучки до ноября\20201028_16305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5" t="23863" r="42408" b="14104"/>
          <a:stretch/>
        </p:blipFill>
        <p:spPr bwMode="auto">
          <a:xfrm rot="5400000">
            <a:off x="1369183" y="1592001"/>
            <a:ext cx="1221058" cy="14386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1979712" y="6926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Cambria" pitchFamily="18" charset="0"/>
              </a:rPr>
              <a:t>Задание № 4        Пост ДПС. </a:t>
            </a:r>
            <a:br>
              <a:rPr lang="ru-RU" b="1" dirty="0">
                <a:latin typeface="Cambria" pitchFamily="18" charset="0"/>
              </a:rPr>
            </a:br>
            <a:endParaRPr lang="ru-RU" dirty="0"/>
          </a:p>
        </p:txBody>
      </p:sp>
      <p:pic>
        <p:nvPicPr>
          <p:cNvPr id="5" name="Picture 3" descr="C:\Users\Пользователь\Desktop\ДЕТИ  ноябрь-февораль\старшая Почемучки до ноября\20201028_16315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9" t="30298" r="5841"/>
          <a:stretch/>
        </p:blipFill>
        <p:spPr bwMode="auto">
          <a:xfrm rot="5400000">
            <a:off x="3258474" y="1749640"/>
            <a:ext cx="1734219" cy="11233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6" name="Picture 19" descr="C:\Users\Пользователь\Desktop\ДЕТИ  ноябрь-февораль\старшая Почемучки до ноября\20201028_16273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" r="31274" b="13783"/>
          <a:stretch/>
        </p:blipFill>
        <p:spPr bwMode="auto">
          <a:xfrm rot="5400000">
            <a:off x="5656781" y="1310959"/>
            <a:ext cx="1862823" cy="18721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7" name="Picture 4" descr="C:\Users\Пользователь\Desktop\ДЕТИ  ноябрь-февораль\старшая Почемучки до ноября\20201028_16391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3"/>
          <a:stretch/>
        </p:blipFill>
        <p:spPr bwMode="auto">
          <a:xfrm rot="10800000">
            <a:off x="2279908" y="3573016"/>
            <a:ext cx="1837357" cy="12711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8" name="Picture 6" descr="C:\Users\Пользователь\Desktop\ДЕТИ  ноябрь-февораль\старшая Почемучки до ноября\20201028_16452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43"/>
          <a:stretch/>
        </p:blipFill>
        <p:spPr bwMode="auto">
          <a:xfrm rot="5400000">
            <a:off x="4429980" y="4535320"/>
            <a:ext cx="1719735" cy="16673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9" name="Picture 7" descr="C:\Users\Пользователь\Desktop\ДЕТИ  ноябрь-февораль\старшая Почемучки до ноября\20201028_164707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4"/>
          <a:stretch/>
        </p:blipFill>
        <p:spPr bwMode="auto">
          <a:xfrm rot="5400000">
            <a:off x="6387020" y="3819346"/>
            <a:ext cx="1636242" cy="15218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3874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5.infourok.ru/uploads/ex/0827/00120986-89671a7e/hello_html_m727f39c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935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907300" y="620688"/>
            <a:ext cx="7416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ambria" pitchFamily="18" charset="0"/>
              </a:rPr>
              <a:t>  </a:t>
            </a:r>
            <a:endParaRPr lang="ru-RU" sz="1600" dirty="0"/>
          </a:p>
        </p:txBody>
      </p:sp>
      <p:pic>
        <p:nvPicPr>
          <p:cNvPr id="6" name="Picture 17" descr="C:\Users\Пользователь\Desktop\ДЕТИ  ноябрь-февораль\старшая Почемучки до ноября\20201028_16553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89"/>
          <a:stretch/>
        </p:blipFill>
        <p:spPr bwMode="auto">
          <a:xfrm rot="10800000">
            <a:off x="3275856" y="3140802"/>
            <a:ext cx="3555342" cy="26644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1835696" y="959242"/>
            <a:ext cx="52565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ambria" pitchFamily="18" charset="0"/>
              </a:rPr>
              <a:t>Девочки и мальчики, </a:t>
            </a:r>
            <a:endParaRPr lang="en-US" sz="2400" b="1" dirty="0" smtClean="0">
              <a:latin typeface="Cambria" pitchFamily="18" charset="0"/>
            </a:endParaRPr>
          </a:p>
          <a:p>
            <a:r>
              <a:rPr lang="ru-RU" sz="2400" b="1" dirty="0" smtClean="0">
                <a:latin typeface="Cambria" pitchFamily="18" charset="0"/>
              </a:rPr>
              <a:t>Все</a:t>
            </a:r>
            <a:r>
              <a:rPr lang="ru-RU" sz="2400" b="1" dirty="0">
                <a:latin typeface="Cambria" pitchFamily="18" charset="0"/>
              </a:rPr>
              <a:t>, без исключения, </a:t>
            </a:r>
            <a:endParaRPr lang="en-US" sz="2400" b="1" dirty="0" smtClean="0">
              <a:latin typeface="Cambria" pitchFamily="18" charset="0"/>
            </a:endParaRPr>
          </a:p>
          <a:p>
            <a:r>
              <a:rPr lang="ru-RU" sz="2400" b="1" dirty="0" smtClean="0">
                <a:latin typeface="Cambria" pitchFamily="18" charset="0"/>
              </a:rPr>
              <a:t>Изучайте </a:t>
            </a:r>
            <a:r>
              <a:rPr lang="ru-RU" sz="2400" b="1" dirty="0">
                <a:latin typeface="Cambria" pitchFamily="18" charset="0"/>
              </a:rPr>
              <a:t>правила </a:t>
            </a:r>
            <a:endParaRPr lang="en-US" sz="2400" b="1" dirty="0" smtClean="0">
              <a:latin typeface="Cambria" pitchFamily="18" charset="0"/>
            </a:endParaRPr>
          </a:p>
          <a:p>
            <a:r>
              <a:rPr lang="ru-RU" sz="2400" b="1" dirty="0" smtClean="0">
                <a:latin typeface="Cambria" pitchFamily="18" charset="0"/>
              </a:rPr>
              <a:t>Дорожного </a:t>
            </a:r>
            <a:r>
              <a:rPr lang="ru-RU" sz="2400" b="1" dirty="0">
                <a:latin typeface="Cambria" pitchFamily="18" charset="0"/>
              </a:rPr>
              <a:t>движения!</a:t>
            </a:r>
            <a:br>
              <a:rPr lang="ru-RU" sz="2400" b="1" dirty="0">
                <a:latin typeface="Cambria" pitchFamily="18" charset="0"/>
              </a:rPr>
            </a:br>
            <a:endParaRPr lang="ru-RU" sz="24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9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699</TotalTime>
  <Words>102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Посвящение в юные пешеходы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Den</cp:lastModifiedBy>
  <cp:revision>68</cp:revision>
  <dcterms:created xsi:type="dcterms:W3CDTF">2018-01-20T18:57:43Z</dcterms:created>
  <dcterms:modified xsi:type="dcterms:W3CDTF">2018-07-06T09:36:03Z</dcterms:modified>
</cp:coreProperties>
</file>